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5"/>
  </p:notesMasterIdLst>
  <p:sldIdLst>
    <p:sldId id="303" r:id="rId2"/>
    <p:sldId id="300" r:id="rId3"/>
    <p:sldId id="274" r:id="rId4"/>
  </p:sldIdLst>
  <p:sldSz cx="12188825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CEDBF2"/>
    <a:srgbClr val="E8EEF9"/>
    <a:srgbClr val="6F7170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5" autoAdjust="0"/>
    <p:restoredTop sz="98954" autoAdjust="0"/>
  </p:normalViewPr>
  <p:slideViewPr>
    <p:cSldViewPr snapToGrid="0">
      <p:cViewPr varScale="1">
        <p:scale>
          <a:sx n="152" d="100"/>
          <a:sy n="152" d="100"/>
        </p:scale>
        <p:origin x="-1048" y="-12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123674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509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017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526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034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2543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051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599560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068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6" name="Shape 4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Shape 44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20" Type="http://schemas.openxmlformats.org/officeDocument/2006/relationships/image" Target="../media/image32.png"/><Relationship Id="rId21" Type="http://schemas.openxmlformats.org/officeDocument/2006/relationships/image" Target="../media/image33.png"/><Relationship Id="rId22" Type="http://schemas.openxmlformats.org/officeDocument/2006/relationships/image" Target="../media/image20.png"/><Relationship Id="rId10" Type="http://schemas.openxmlformats.org/officeDocument/2006/relationships/image" Target="../media/image9.png"/><Relationship Id="rId11" Type="http://schemas.openxmlformats.org/officeDocument/2006/relationships/image" Target="../media/image25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Relationship Id="rId17" Type="http://schemas.openxmlformats.org/officeDocument/2006/relationships/image" Target="../media/image29.png"/><Relationship Id="rId18" Type="http://schemas.openxmlformats.org/officeDocument/2006/relationships/image" Target="../media/image30.png"/><Relationship Id="rId19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6" Type="http://schemas.openxmlformats.org/officeDocument/2006/relationships/image" Target="../media/image23.png"/><Relationship Id="rId7" Type="http://schemas.openxmlformats.org/officeDocument/2006/relationships/image" Target="../media/image6.png"/><Relationship Id="rId8" Type="http://schemas.openxmlformats.org/officeDocument/2006/relationships/image" Target="../media/image2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hape 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297720" y="1803354"/>
            <a:ext cx="11248985" cy="16920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798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297720" y="3562955"/>
            <a:ext cx="11248985" cy="5399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399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884165" marR="0" lvl="1" indent="77475" algn="l" rtl="0">
              <a:lnSpc>
                <a:spcPct val="90000"/>
              </a:lnSpc>
              <a:spcBef>
                <a:spcPts val="67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–"/>
              <a:defRPr sz="334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60254" marR="0" lvl="2" indent="83792" algn="l" rtl="0">
              <a:lnSpc>
                <a:spcPct val="90000"/>
              </a:lnSpc>
              <a:spcBef>
                <a:spcPts val="57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•"/>
              <a:defRPr sz="284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04356" marR="0" lvl="3" indent="31619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–"/>
              <a:defRPr sz="239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448458" marR="0" lvl="4" indent="27051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»"/>
              <a:defRPr sz="239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body" idx="2"/>
          </p:nvPr>
        </p:nvSpPr>
        <p:spPr>
          <a:xfrm>
            <a:off x="297721" y="4269276"/>
            <a:ext cx="4593260" cy="30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600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884165" marR="0" lvl="1" indent="-14151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60254" marR="0" lvl="2" indent="-7172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04356" marR="0" lvl="3" indent="-6994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448458" marR="0" lvl="4" indent="-7450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  <p:grpSp>
        <p:nvGrpSpPr>
          <p:cNvPr id="16" name="Shape 16"/>
          <p:cNvGrpSpPr/>
          <p:nvPr/>
        </p:nvGrpSpPr>
        <p:grpSpPr>
          <a:xfrm>
            <a:off x="380851" y="4658386"/>
            <a:ext cx="6172120" cy="354005"/>
            <a:chOff x="596039" y="5442941"/>
            <a:chExt cx="6379553" cy="365759"/>
          </a:xfrm>
        </p:grpSpPr>
        <p:pic>
          <p:nvPicPr>
            <p:cNvPr id="17" name="Shape 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6039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Shape 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309824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Shape 1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67209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Shape 2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37391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Shape 2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451176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Shape 2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808562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Shape 2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165950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Shape 2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592528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Shape 25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306312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Shape 2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6663707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Shape 27"/>
            <p:cNvGrpSpPr/>
            <p:nvPr/>
          </p:nvGrpSpPr>
          <p:grpSpPr>
            <a:xfrm>
              <a:off x="2024598" y="5468107"/>
              <a:ext cx="310896" cy="310896"/>
              <a:chOff x="2024598" y="5468107"/>
              <a:chExt cx="310896" cy="310896"/>
            </a:xfrm>
          </p:grpSpPr>
          <p:sp>
            <p:nvSpPr>
              <p:cNvPr id="28" name="Shape 28"/>
              <p:cNvSpPr/>
              <p:nvPr/>
            </p:nvSpPr>
            <p:spPr>
              <a:xfrm>
                <a:off x="2024598" y="5468107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29" name="Shape 29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2118814" y="5509255"/>
                <a:ext cx="122463" cy="228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Shape 30"/>
            <p:cNvGrpSpPr/>
            <p:nvPr/>
          </p:nvGrpSpPr>
          <p:grpSpPr>
            <a:xfrm>
              <a:off x="3094777" y="5468107"/>
              <a:ext cx="310896" cy="310896"/>
              <a:chOff x="3094777" y="5468107"/>
              <a:chExt cx="310896" cy="310896"/>
            </a:xfrm>
          </p:grpSpPr>
          <p:sp>
            <p:nvSpPr>
              <p:cNvPr id="31" name="Shape 31"/>
              <p:cNvSpPr/>
              <p:nvPr/>
            </p:nvSpPr>
            <p:spPr>
              <a:xfrm>
                <a:off x="3094777" y="5468107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2" name="Shape 32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3094777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Shape 33"/>
            <p:cNvGrpSpPr/>
            <p:nvPr/>
          </p:nvGrpSpPr>
          <p:grpSpPr>
            <a:xfrm>
              <a:off x="953425" y="5468107"/>
              <a:ext cx="310896" cy="310896"/>
              <a:chOff x="953425" y="5468107"/>
              <a:chExt cx="310896" cy="310896"/>
            </a:xfrm>
          </p:grpSpPr>
          <p:sp>
            <p:nvSpPr>
              <p:cNvPr id="34" name="Shape 34"/>
              <p:cNvSpPr/>
              <p:nvPr/>
            </p:nvSpPr>
            <p:spPr>
              <a:xfrm>
                <a:off x="953425" y="5468107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5" name="Shape 35"/>
              <p:cNvPicPr preferRelativeResize="0"/>
              <p:nvPr/>
            </p:nvPicPr>
            <p:blipFill rotWithShape="1">
              <a:blip r:embed="rId15">
                <a:alphaModFix/>
              </a:blip>
              <a:srcRect/>
              <a:stretch/>
            </p:blipFill>
            <p:spPr>
              <a:xfrm>
                <a:off x="980858" y="5495539"/>
                <a:ext cx="256032" cy="25603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Shape 36"/>
            <p:cNvGrpSpPr/>
            <p:nvPr/>
          </p:nvGrpSpPr>
          <p:grpSpPr>
            <a:xfrm>
              <a:off x="2355826" y="5442941"/>
              <a:ext cx="365759" cy="365759"/>
              <a:chOff x="2355826" y="5442941"/>
              <a:chExt cx="365759" cy="365759"/>
            </a:xfrm>
          </p:grpSpPr>
          <p:sp>
            <p:nvSpPr>
              <p:cNvPr id="37" name="Shape 37"/>
              <p:cNvSpPr/>
              <p:nvPr/>
            </p:nvSpPr>
            <p:spPr>
              <a:xfrm>
                <a:off x="2380993" y="5468107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8" name="Shape 38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2355826" y="5442941"/>
                <a:ext cx="365759" cy="36575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9" name="Shape 39"/>
            <p:cNvGrpSpPr/>
            <p:nvPr/>
          </p:nvGrpSpPr>
          <p:grpSpPr>
            <a:xfrm>
              <a:off x="5236130" y="5468107"/>
              <a:ext cx="310896" cy="310896"/>
              <a:chOff x="5236130" y="5468107"/>
              <a:chExt cx="310896" cy="310896"/>
            </a:xfrm>
          </p:grpSpPr>
          <p:sp>
            <p:nvSpPr>
              <p:cNvPr id="40" name="Shape 40"/>
              <p:cNvSpPr/>
              <p:nvPr/>
            </p:nvSpPr>
            <p:spPr>
              <a:xfrm>
                <a:off x="5236130" y="5468107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1" name="Shape 41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5236130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" name="Shape 42"/>
            <p:cNvGrpSpPr/>
            <p:nvPr/>
          </p:nvGrpSpPr>
          <p:grpSpPr>
            <a:xfrm>
              <a:off x="4523337" y="5468107"/>
              <a:ext cx="310896" cy="310896"/>
              <a:chOff x="4523337" y="5468107"/>
              <a:chExt cx="310896" cy="310896"/>
            </a:xfrm>
          </p:grpSpPr>
          <p:sp>
            <p:nvSpPr>
              <p:cNvPr id="43" name="Shape 43"/>
              <p:cNvSpPr/>
              <p:nvPr/>
            </p:nvSpPr>
            <p:spPr>
              <a:xfrm>
                <a:off x="4523337" y="5468107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4" name="Shape 44"/>
              <p:cNvPicPr preferRelativeResize="0"/>
              <p:nvPr/>
            </p:nvPicPr>
            <p:blipFill rotWithShape="1">
              <a:blip r:embed="rId18">
                <a:alphaModFix/>
              </a:blip>
              <a:srcRect/>
              <a:stretch/>
            </p:blipFill>
            <p:spPr>
              <a:xfrm>
                <a:off x="4523337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" name="Shape 45"/>
            <p:cNvGrpSpPr/>
            <p:nvPr/>
          </p:nvGrpSpPr>
          <p:grpSpPr>
            <a:xfrm>
              <a:off x="4879732" y="5468107"/>
              <a:ext cx="310896" cy="310896"/>
              <a:chOff x="4879732" y="5468107"/>
              <a:chExt cx="310896" cy="310896"/>
            </a:xfrm>
          </p:grpSpPr>
          <p:sp>
            <p:nvSpPr>
              <p:cNvPr id="46" name="Shape 46"/>
              <p:cNvSpPr/>
              <p:nvPr/>
            </p:nvSpPr>
            <p:spPr>
              <a:xfrm>
                <a:off x="4879732" y="5468107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7" name="Shape 47"/>
              <p:cNvPicPr preferRelativeResize="0"/>
              <p:nvPr/>
            </p:nvPicPr>
            <p:blipFill rotWithShape="1">
              <a:blip r:embed="rId19">
                <a:alphaModFix/>
              </a:blip>
              <a:srcRect/>
              <a:stretch/>
            </p:blipFill>
            <p:spPr>
              <a:xfrm>
                <a:off x="4879732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" name="Shape 48"/>
            <p:cNvGrpSpPr/>
            <p:nvPr/>
          </p:nvGrpSpPr>
          <p:grpSpPr>
            <a:xfrm>
              <a:off x="5949914" y="5468107"/>
              <a:ext cx="310896" cy="310896"/>
              <a:chOff x="5949914" y="5468107"/>
              <a:chExt cx="310896" cy="310896"/>
            </a:xfrm>
          </p:grpSpPr>
          <p:sp>
            <p:nvSpPr>
              <p:cNvPr id="49" name="Shape 49"/>
              <p:cNvSpPr/>
              <p:nvPr/>
            </p:nvSpPr>
            <p:spPr>
              <a:xfrm>
                <a:off x="5949914" y="5468107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50" name="Shape 50"/>
              <p:cNvPicPr preferRelativeResize="0"/>
              <p:nvPr/>
            </p:nvPicPr>
            <p:blipFill rotWithShape="1">
              <a:blip r:embed="rId20">
                <a:alphaModFix/>
              </a:blip>
              <a:srcRect/>
              <a:stretch/>
            </p:blipFill>
            <p:spPr>
              <a:xfrm>
                <a:off x="5949914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1" name="Shape 51"/>
          <p:cNvGrpSpPr/>
          <p:nvPr/>
        </p:nvGrpSpPr>
        <p:grpSpPr>
          <a:xfrm>
            <a:off x="380851" y="4128842"/>
            <a:ext cx="10843058" cy="111113"/>
            <a:chOff x="548639" y="4557712"/>
            <a:chExt cx="10419093" cy="106726"/>
          </a:xfrm>
        </p:grpSpPr>
        <p:sp>
          <p:nvSpPr>
            <p:cNvPr id="52" name="Shape 52"/>
            <p:cNvSpPr/>
            <p:nvPr/>
          </p:nvSpPr>
          <p:spPr>
            <a:xfrm>
              <a:off x="548639" y="4557712"/>
              <a:ext cx="1097683" cy="106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53" name="Shape 53"/>
            <p:cNvCxnSpPr/>
            <p:nvPr/>
          </p:nvCxnSpPr>
          <p:spPr>
            <a:xfrm>
              <a:off x="548639" y="4664439"/>
              <a:ext cx="10419093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4" name="Shape 54"/>
          <p:cNvGrpSpPr/>
          <p:nvPr/>
        </p:nvGrpSpPr>
        <p:grpSpPr>
          <a:xfrm>
            <a:off x="11648311" y="2620317"/>
            <a:ext cx="538932" cy="1617372"/>
            <a:chOff x="7662806" y="2648691"/>
            <a:chExt cx="2871599" cy="8614500"/>
          </a:xfrm>
        </p:grpSpPr>
        <p:sp>
          <p:nvSpPr>
            <p:cNvPr id="55" name="Shape 55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56" name="Shape 56"/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/>
          <p:nvPr/>
        </p:nvSpPr>
        <p:spPr>
          <a:xfrm>
            <a:off x="386620" y="388620"/>
            <a:ext cx="11415585" cy="60807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149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5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20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16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16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17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Shape 90"/>
          <p:cNvSpPr/>
          <p:nvPr userDrawn="1"/>
        </p:nvSpPr>
        <p:spPr>
          <a:xfrm>
            <a:off x="398920" y="388541"/>
            <a:ext cx="11403197" cy="60808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43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20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20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16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27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28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1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5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20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16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22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23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61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5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20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Tahoma" panose="020B0604030504040204" pitchFamily="34" charset="0"/>
              <a:buChar char="−"/>
              <a:defRPr sz="1600" b="0" i="0" u="none" strike="noStrike" cap="none">
                <a:solidFill>
                  <a:schemeClr val="tx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22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23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4220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bg>
      <p:bgPr>
        <a:solidFill>
          <a:schemeClr val="lt1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Shape 2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8" name="Shape 258"/>
          <p:cNvGrpSpPr/>
          <p:nvPr/>
        </p:nvGrpSpPr>
        <p:grpSpPr>
          <a:xfrm>
            <a:off x="2456956" y="1467459"/>
            <a:ext cx="7274911" cy="3923082"/>
            <a:chOff x="1828168" y="1260545"/>
            <a:chExt cx="8535660" cy="4601159"/>
          </a:xfrm>
        </p:grpSpPr>
        <p:grpSp>
          <p:nvGrpSpPr>
            <p:cNvPr id="259" name="Shape 259"/>
            <p:cNvGrpSpPr/>
            <p:nvPr/>
          </p:nvGrpSpPr>
          <p:grpSpPr>
            <a:xfrm>
              <a:off x="1828168" y="1519963"/>
              <a:ext cx="8535660" cy="4341741"/>
              <a:chOff x="1828168" y="1258957"/>
              <a:chExt cx="8535660" cy="4341741"/>
            </a:xfrm>
          </p:grpSpPr>
          <p:sp>
            <p:nvSpPr>
              <p:cNvPr id="260" name="Shape 260"/>
              <p:cNvSpPr/>
              <p:nvPr/>
            </p:nvSpPr>
            <p:spPr>
              <a:xfrm>
                <a:off x="5610226" y="4994273"/>
                <a:ext cx="974725" cy="6064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6964" y="116981"/>
                    </a:moveTo>
                    <a:cubicBezTo>
                      <a:pt x="1867" y="9056"/>
                      <a:pt x="1867" y="9056"/>
                      <a:pt x="1867" y="9056"/>
                    </a:cubicBezTo>
                    <a:cubicBezTo>
                      <a:pt x="0" y="5283"/>
                      <a:pt x="1400" y="0"/>
                      <a:pt x="4669" y="0"/>
                    </a:cubicBezTo>
                    <a:cubicBezTo>
                      <a:pt x="115330" y="0"/>
                      <a:pt x="115330" y="0"/>
                      <a:pt x="115330" y="0"/>
                    </a:cubicBezTo>
                    <a:cubicBezTo>
                      <a:pt x="118132" y="0"/>
                      <a:pt x="120000" y="5283"/>
                      <a:pt x="118132" y="9056"/>
                    </a:cubicBezTo>
                    <a:cubicBezTo>
                      <a:pt x="62568" y="116981"/>
                      <a:pt x="62568" y="116981"/>
                      <a:pt x="62568" y="116981"/>
                    </a:cubicBezTo>
                    <a:cubicBezTo>
                      <a:pt x="61167" y="120000"/>
                      <a:pt x="58365" y="120000"/>
                      <a:pt x="56964" y="116981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61" name="Shape 261"/>
              <p:cNvSpPr/>
              <p:nvPr/>
            </p:nvSpPr>
            <p:spPr>
              <a:xfrm>
                <a:off x="1828168" y="1258957"/>
                <a:ext cx="8535660" cy="3893149"/>
              </a:xfrm>
              <a:prstGeom prst="roundRect">
                <a:avLst>
                  <a:gd name="adj" fmla="val 5437"/>
                </a:avLst>
              </a:prstGeom>
              <a:solidFill>
                <a:srgbClr val="D8D8D8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62" name="Shape 262"/>
            <p:cNvGrpSpPr/>
            <p:nvPr/>
          </p:nvGrpSpPr>
          <p:grpSpPr>
            <a:xfrm>
              <a:off x="5853432" y="1260545"/>
              <a:ext cx="485134" cy="485134"/>
              <a:chOff x="5853432" y="734066"/>
              <a:chExt cx="485134" cy="485134"/>
            </a:xfrm>
          </p:grpSpPr>
          <p:sp>
            <p:nvSpPr>
              <p:cNvPr id="263" name="Shape 263"/>
              <p:cNvSpPr/>
              <p:nvPr/>
            </p:nvSpPr>
            <p:spPr>
              <a:xfrm>
                <a:off x="5886450" y="767633"/>
                <a:ext cx="419098" cy="41909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64" name="Shape 264"/>
              <p:cNvSpPr/>
              <p:nvPr/>
            </p:nvSpPr>
            <p:spPr>
              <a:xfrm>
                <a:off x="5853432" y="734066"/>
                <a:ext cx="485134" cy="48513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cubicBezTo>
                      <a:pt x="26796" y="0"/>
                      <a:pt x="0" y="27087"/>
                      <a:pt x="0" y="60000"/>
                    </a:cubicBezTo>
                    <a:cubicBezTo>
                      <a:pt x="0" y="93203"/>
                      <a:pt x="26796" y="120000"/>
                      <a:pt x="60000" y="120000"/>
                    </a:cubicBezTo>
                    <a:cubicBezTo>
                      <a:pt x="93203" y="120000"/>
                      <a:pt x="120000" y="93203"/>
                      <a:pt x="120000" y="60000"/>
                    </a:cubicBezTo>
                    <a:cubicBezTo>
                      <a:pt x="120000" y="27087"/>
                      <a:pt x="93203" y="0"/>
                      <a:pt x="60000" y="0"/>
                    </a:cubicBezTo>
                    <a:close/>
                    <a:moveTo>
                      <a:pt x="60000" y="109514"/>
                    </a:moveTo>
                    <a:cubicBezTo>
                      <a:pt x="32621" y="109514"/>
                      <a:pt x="10485" y="87378"/>
                      <a:pt x="10485" y="60000"/>
                    </a:cubicBezTo>
                    <a:cubicBezTo>
                      <a:pt x="10485" y="32621"/>
                      <a:pt x="32621" y="10485"/>
                      <a:pt x="60000" y="10485"/>
                    </a:cubicBezTo>
                    <a:cubicBezTo>
                      <a:pt x="87378" y="10485"/>
                      <a:pt x="109514" y="32621"/>
                      <a:pt x="109514" y="60000"/>
                    </a:cubicBezTo>
                    <a:cubicBezTo>
                      <a:pt x="109514" y="87378"/>
                      <a:pt x="87378" y="109514"/>
                      <a:pt x="60000" y="109514"/>
                    </a:cubicBezTo>
                    <a:close/>
                    <a:moveTo>
                      <a:pt x="55048" y="76310"/>
                    </a:moveTo>
                    <a:cubicBezTo>
                      <a:pt x="36407" y="76310"/>
                      <a:pt x="36407" y="76310"/>
                      <a:pt x="36407" y="76310"/>
                    </a:cubicBezTo>
                    <a:cubicBezTo>
                      <a:pt x="36407" y="62912"/>
                      <a:pt x="36407" y="62912"/>
                      <a:pt x="36407" y="62912"/>
                    </a:cubicBezTo>
                    <a:cubicBezTo>
                      <a:pt x="36407" y="57378"/>
                      <a:pt x="36990" y="53300"/>
                      <a:pt x="37864" y="50097"/>
                    </a:cubicBezTo>
                    <a:cubicBezTo>
                      <a:pt x="38737" y="46893"/>
                      <a:pt x="40485" y="44271"/>
                      <a:pt x="43106" y="41650"/>
                    </a:cubicBezTo>
                    <a:cubicBezTo>
                      <a:pt x="45728" y="39320"/>
                      <a:pt x="48932" y="37281"/>
                      <a:pt x="53009" y="35825"/>
                    </a:cubicBezTo>
                    <a:cubicBezTo>
                      <a:pt x="56504" y="43689"/>
                      <a:pt x="56504" y="43689"/>
                      <a:pt x="56504" y="43689"/>
                    </a:cubicBezTo>
                    <a:cubicBezTo>
                      <a:pt x="53009" y="44854"/>
                      <a:pt x="50097" y="46601"/>
                      <a:pt x="48640" y="48640"/>
                    </a:cubicBezTo>
                    <a:cubicBezTo>
                      <a:pt x="46893" y="50970"/>
                      <a:pt x="46019" y="53883"/>
                      <a:pt x="46019" y="57669"/>
                    </a:cubicBezTo>
                    <a:cubicBezTo>
                      <a:pt x="55048" y="57669"/>
                      <a:pt x="55048" y="57669"/>
                      <a:pt x="55048" y="57669"/>
                    </a:cubicBezTo>
                    <a:lnTo>
                      <a:pt x="55048" y="76310"/>
                    </a:lnTo>
                    <a:close/>
                    <a:moveTo>
                      <a:pt x="80970" y="76310"/>
                    </a:moveTo>
                    <a:cubicBezTo>
                      <a:pt x="62330" y="76310"/>
                      <a:pt x="62330" y="76310"/>
                      <a:pt x="62330" y="76310"/>
                    </a:cubicBezTo>
                    <a:cubicBezTo>
                      <a:pt x="62330" y="62912"/>
                      <a:pt x="62330" y="62912"/>
                      <a:pt x="62330" y="62912"/>
                    </a:cubicBezTo>
                    <a:cubicBezTo>
                      <a:pt x="62330" y="57378"/>
                      <a:pt x="62621" y="53009"/>
                      <a:pt x="63786" y="50097"/>
                    </a:cubicBezTo>
                    <a:cubicBezTo>
                      <a:pt x="64660" y="46893"/>
                      <a:pt x="66407" y="44271"/>
                      <a:pt x="69029" y="41650"/>
                    </a:cubicBezTo>
                    <a:cubicBezTo>
                      <a:pt x="71650" y="39320"/>
                      <a:pt x="74854" y="37281"/>
                      <a:pt x="78640" y="35825"/>
                    </a:cubicBezTo>
                    <a:cubicBezTo>
                      <a:pt x="82427" y="43689"/>
                      <a:pt x="82427" y="43689"/>
                      <a:pt x="82427" y="43689"/>
                    </a:cubicBezTo>
                    <a:cubicBezTo>
                      <a:pt x="78640" y="44854"/>
                      <a:pt x="76019" y="46601"/>
                      <a:pt x="74271" y="48640"/>
                    </a:cubicBezTo>
                    <a:cubicBezTo>
                      <a:pt x="72815" y="50970"/>
                      <a:pt x="71941" y="53883"/>
                      <a:pt x="71941" y="57669"/>
                    </a:cubicBezTo>
                    <a:cubicBezTo>
                      <a:pt x="80970" y="57669"/>
                      <a:pt x="80970" y="57669"/>
                      <a:pt x="80970" y="57669"/>
                    </a:cubicBezTo>
                    <a:lnTo>
                      <a:pt x="80970" y="7631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265" name="Shape 265"/>
            <p:cNvGrpSpPr/>
            <p:nvPr/>
          </p:nvGrpSpPr>
          <p:grpSpPr>
            <a:xfrm>
              <a:off x="3619911" y="4738252"/>
              <a:ext cx="4952177" cy="283923"/>
              <a:chOff x="587075" y="4891945"/>
              <a:chExt cx="6379552" cy="365759"/>
            </a:xfrm>
          </p:grpSpPr>
          <p:pic>
            <p:nvPicPr>
              <p:cNvPr id="266" name="Shape 266"/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87075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7" name="Shape 267"/>
              <p:cNvPicPr preferRelativeResize="0"/>
              <p:nvPr/>
            </p:nvPicPr>
            <p:blipFill rotWithShape="1">
              <a:blip r:embed="rId4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00858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8" name="Shape 268"/>
              <p:cNvPicPr preferRelativeResize="0"/>
              <p:nvPr/>
            </p:nvPicPr>
            <p:blipFill rotWithShape="1">
              <a:blip r:embed="rId5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58247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9" name="Shape 269"/>
              <p:cNvPicPr preferRelativeResize="0"/>
              <p:nvPr/>
            </p:nvPicPr>
            <p:blipFill rotWithShape="1">
              <a:blip r:embed="rId6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728426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0" name="Shape 270"/>
              <p:cNvPicPr preferRelativeResize="0"/>
              <p:nvPr/>
            </p:nvPicPr>
            <p:blipFill rotWithShape="1">
              <a:blip r:embed="rId7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442212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1" name="Shape 271"/>
              <p:cNvPicPr preferRelativeResize="0"/>
              <p:nvPr/>
            </p:nvPicPr>
            <p:blipFill rotWithShape="1">
              <a:blip r:embed="rId8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9598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2" name="Shape 272"/>
              <p:cNvPicPr preferRelativeResize="0"/>
              <p:nvPr/>
            </p:nvPicPr>
            <p:blipFill rotWithShape="1">
              <a:blip r:embed="rId9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56985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3" name="Shape 273"/>
              <p:cNvPicPr preferRelativeResize="0"/>
              <p:nvPr/>
            </p:nvPicPr>
            <p:blipFill rotWithShape="1">
              <a:blip r:embed="rId10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83564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4" name="Shape 274"/>
              <p:cNvPicPr preferRelativeResize="0"/>
              <p:nvPr/>
            </p:nvPicPr>
            <p:blipFill rotWithShape="1">
              <a:blip r:embed="rId11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97348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5" name="Shape 275"/>
              <p:cNvPicPr preferRelativeResize="0"/>
              <p:nvPr/>
            </p:nvPicPr>
            <p:blipFill rotWithShape="1">
              <a:blip r:embed="rId1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654742" y="4917112"/>
                <a:ext cx="311885" cy="31188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76" name="Shape 276"/>
              <p:cNvGrpSpPr/>
              <p:nvPr/>
            </p:nvGrpSpPr>
            <p:grpSpPr>
              <a:xfrm>
                <a:off x="2015634" y="4917111"/>
                <a:ext cx="310896" cy="310896"/>
                <a:chOff x="2024598" y="5468107"/>
                <a:chExt cx="310896" cy="310896"/>
              </a:xfrm>
            </p:grpSpPr>
            <p:sp>
              <p:nvSpPr>
                <p:cNvPr id="277" name="Shape 277"/>
                <p:cNvSpPr/>
                <p:nvPr/>
              </p:nvSpPr>
              <p:spPr>
                <a:xfrm>
                  <a:off x="2024598" y="5468107"/>
                  <a:ext cx="310896" cy="31089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78" name="Shape 278"/>
                <p:cNvPicPr preferRelativeResize="0"/>
                <p:nvPr/>
              </p:nvPicPr>
              <p:blipFill rotWithShape="1">
                <a:blip r:embed="rId13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118814" y="5509255"/>
                  <a:ext cx="122463" cy="228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79" name="Shape 279"/>
              <p:cNvGrpSpPr/>
              <p:nvPr/>
            </p:nvGrpSpPr>
            <p:grpSpPr>
              <a:xfrm>
                <a:off x="3085813" y="4917111"/>
                <a:ext cx="310896" cy="310896"/>
                <a:chOff x="3094777" y="5468107"/>
                <a:chExt cx="310896" cy="310896"/>
              </a:xfrm>
            </p:grpSpPr>
            <p:sp>
              <p:nvSpPr>
                <p:cNvPr id="280" name="Shape 280"/>
                <p:cNvSpPr/>
                <p:nvPr/>
              </p:nvSpPr>
              <p:spPr>
                <a:xfrm>
                  <a:off x="3094777" y="5468107"/>
                  <a:ext cx="310896" cy="31089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81" name="Shape 281"/>
                <p:cNvPicPr preferRelativeResize="0"/>
                <p:nvPr/>
              </p:nvPicPr>
              <p:blipFill rotWithShape="1">
                <a:blip r:embed="rId14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3094777" y="5468107"/>
                  <a:ext cx="310896" cy="31089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82" name="Shape 282"/>
              <p:cNvGrpSpPr/>
              <p:nvPr/>
            </p:nvGrpSpPr>
            <p:grpSpPr>
              <a:xfrm>
                <a:off x="944461" y="4917111"/>
                <a:ext cx="310896" cy="310896"/>
                <a:chOff x="953425" y="5468107"/>
                <a:chExt cx="310896" cy="310896"/>
              </a:xfrm>
            </p:grpSpPr>
            <p:sp>
              <p:nvSpPr>
                <p:cNvPr id="283" name="Shape 283"/>
                <p:cNvSpPr/>
                <p:nvPr/>
              </p:nvSpPr>
              <p:spPr>
                <a:xfrm>
                  <a:off x="953425" y="5468107"/>
                  <a:ext cx="310896" cy="31089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84" name="Shape 284"/>
                <p:cNvPicPr preferRelativeResize="0"/>
                <p:nvPr/>
              </p:nvPicPr>
              <p:blipFill rotWithShape="1">
                <a:blip r:embed="rId15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80858" y="5495539"/>
                  <a:ext cx="256032" cy="25603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85" name="Shape 285"/>
              <p:cNvGrpSpPr/>
              <p:nvPr/>
            </p:nvGrpSpPr>
            <p:grpSpPr>
              <a:xfrm>
                <a:off x="2346862" y="4891945"/>
                <a:ext cx="365759" cy="365759"/>
                <a:chOff x="2355826" y="5442941"/>
                <a:chExt cx="365759" cy="365759"/>
              </a:xfrm>
            </p:grpSpPr>
            <p:sp>
              <p:nvSpPr>
                <p:cNvPr id="286" name="Shape 286"/>
                <p:cNvSpPr/>
                <p:nvPr/>
              </p:nvSpPr>
              <p:spPr>
                <a:xfrm>
                  <a:off x="2380993" y="5468107"/>
                  <a:ext cx="310896" cy="31089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87" name="Shape 287"/>
                <p:cNvPicPr preferRelativeResize="0"/>
                <p:nvPr/>
              </p:nvPicPr>
              <p:blipFill rotWithShape="1">
                <a:blip r:embed="rId16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355826" y="5442941"/>
                  <a:ext cx="365759" cy="36575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88" name="Shape 288"/>
              <p:cNvGrpSpPr/>
              <p:nvPr/>
            </p:nvGrpSpPr>
            <p:grpSpPr>
              <a:xfrm>
                <a:off x="5227166" y="4917111"/>
                <a:ext cx="310896" cy="310896"/>
                <a:chOff x="5236130" y="5468107"/>
                <a:chExt cx="310896" cy="310896"/>
              </a:xfrm>
            </p:grpSpPr>
            <p:sp>
              <p:nvSpPr>
                <p:cNvPr id="289" name="Shape 289"/>
                <p:cNvSpPr/>
                <p:nvPr/>
              </p:nvSpPr>
              <p:spPr>
                <a:xfrm>
                  <a:off x="5236130" y="5468107"/>
                  <a:ext cx="310896" cy="31089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90" name="Shape 290"/>
                <p:cNvPicPr preferRelativeResize="0"/>
                <p:nvPr/>
              </p:nvPicPr>
              <p:blipFill rotWithShape="1">
                <a:blip r:embed="rId17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236130" y="5468107"/>
                  <a:ext cx="310896" cy="31089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1" name="Shape 291"/>
              <p:cNvGrpSpPr/>
              <p:nvPr/>
            </p:nvGrpSpPr>
            <p:grpSpPr>
              <a:xfrm>
                <a:off x="4514373" y="4917111"/>
                <a:ext cx="310896" cy="310896"/>
                <a:chOff x="4523337" y="5468107"/>
                <a:chExt cx="310896" cy="310896"/>
              </a:xfrm>
            </p:grpSpPr>
            <p:sp>
              <p:nvSpPr>
                <p:cNvPr id="292" name="Shape 292"/>
                <p:cNvSpPr/>
                <p:nvPr/>
              </p:nvSpPr>
              <p:spPr>
                <a:xfrm>
                  <a:off x="4523337" y="5468107"/>
                  <a:ext cx="310896" cy="310896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93" name="Shape 293"/>
                <p:cNvPicPr preferRelativeResize="0"/>
                <p:nvPr/>
              </p:nvPicPr>
              <p:blipFill rotWithShape="1">
                <a:blip r:embed="rId18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523337" y="5468107"/>
                  <a:ext cx="310896" cy="31089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4" name="Shape 294"/>
              <p:cNvGrpSpPr/>
              <p:nvPr/>
            </p:nvGrpSpPr>
            <p:grpSpPr>
              <a:xfrm>
                <a:off x="4870768" y="4917111"/>
                <a:ext cx="310896" cy="310896"/>
                <a:chOff x="4879732" y="5468107"/>
                <a:chExt cx="310896" cy="310896"/>
              </a:xfrm>
            </p:grpSpPr>
            <p:sp>
              <p:nvSpPr>
                <p:cNvPr id="295" name="Shape 295"/>
                <p:cNvSpPr/>
                <p:nvPr/>
              </p:nvSpPr>
              <p:spPr>
                <a:xfrm>
                  <a:off x="4879732" y="5468107"/>
                  <a:ext cx="310896" cy="31089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96" name="Shape 296"/>
                <p:cNvPicPr preferRelativeResize="0"/>
                <p:nvPr/>
              </p:nvPicPr>
              <p:blipFill rotWithShape="1">
                <a:blip r:embed="rId19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879732" y="5468107"/>
                  <a:ext cx="310896" cy="31089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7" name="Shape 297"/>
              <p:cNvGrpSpPr/>
              <p:nvPr/>
            </p:nvGrpSpPr>
            <p:grpSpPr>
              <a:xfrm>
                <a:off x="5940950" y="4917111"/>
                <a:ext cx="310896" cy="310896"/>
                <a:chOff x="5949914" y="5468107"/>
                <a:chExt cx="310896" cy="310896"/>
              </a:xfrm>
            </p:grpSpPr>
            <p:sp>
              <p:nvSpPr>
                <p:cNvPr id="298" name="Shape 298"/>
                <p:cNvSpPr/>
                <p:nvPr/>
              </p:nvSpPr>
              <p:spPr>
                <a:xfrm>
                  <a:off x="5949914" y="5468107"/>
                  <a:ext cx="310896" cy="31089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buNone/>
                  </a:pPr>
                  <a:endParaRPr sz="2149" b="0" i="0" u="none" strike="noStrike" cap="none">
                    <a:solidFill>
                      <a:schemeClr val="lt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pic>
              <p:nvPicPr>
                <p:cNvPr id="299" name="Shape 299"/>
                <p:cNvPicPr preferRelativeResize="0"/>
                <p:nvPr/>
              </p:nvPicPr>
              <p:blipFill rotWithShape="1">
                <a:blip r:embed="rId20" cstate="email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949914" y="5468107"/>
                  <a:ext cx="310896" cy="31089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pic>
          <p:nvPicPr>
            <p:cNvPr id="300" name="Shape 300"/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2590464" y="1993410"/>
              <a:ext cx="6991350" cy="22478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1" name="Shape 301"/>
          <p:cNvGrpSpPr/>
          <p:nvPr/>
        </p:nvGrpSpPr>
        <p:grpSpPr>
          <a:xfrm>
            <a:off x="11648311" y="2620317"/>
            <a:ext cx="538932" cy="1617372"/>
            <a:chOff x="7662806" y="2648691"/>
            <a:chExt cx="2871599" cy="8614500"/>
          </a:xfrm>
        </p:grpSpPr>
        <p:sp>
          <p:nvSpPr>
            <p:cNvPr id="302" name="Shape 302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303" name="Shape 303"/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4" name="Shape 304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70" r:id="rId3"/>
    <p:sldLayoutId id="2147483669" r:id="rId4"/>
    <p:sldLayoutId id="2147483671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Train-the-Trainer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Version 1.0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13-July-2016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21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Agenda (Chicago Time)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8346" y="1445880"/>
            <a:ext cx="7340349" cy="640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Product Overview</a:t>
            </a:r>
          </a:p>
        </p:txBody>
      </p:sp>
      <p:sp>
        <p:nvSpPr>
          <p:cNvPr id="5" name="矩形 4"/>
          <p:cNvSpPr/>
          <p:nvPr/>
        </p:nvSpPr>
        <p:spPr>
          <a:xfrm>
            <a:off x="488446" y="1445880"/>
            <a:ext cx="3581957" cy="640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8:30am-</a:t>
            </a:r>
            <a:r>
              <a:rPr kumimoji="1" lang="en-US" altLang="zh-CN" sz="3200" dirty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8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:45am</a:t>
            </a:r>
            <a:endParaRPr kumimoji="1" lang="zh-CN" altLang="en-US" sz="32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8346" y="2262133"/>
            <a:ext cx="7340349" cy="640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Service Bill of Materials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446" y="2262133"/>
            <a:ext cx="3581957" cy="640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8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:45am-9:30am</a:t>
            </a:r>
            <a:endParaRPr kumimoji="1" lang="zh-CN" altLang="en-US" sz="32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8346" y="3078386"/>
            <a:ext cx="7340349" cy="640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Service Center SW Tools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446" y="3078386"/>
            <a:ext cx="3581957" cy="640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9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:30am-10:00am</a:t>
            </a:r>
            <a:endParaRPr kumimoji="1" lang="zh-CN" altLang="en-US" sz="32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8346" y="3893562"/>
            <a:ext cx="7340349" cy="640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Thin Service Manual Walk-Through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8446" y="3893562"/>
            <a:ext cx="3581957" cy="640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10:00am-11:00am</a:t>
            </a:r>
            <a:endParaRPr kumimoji="1" lang="zh-CN" altLang="en-US" sz="32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8346" y="4706159"/>
            <a:ext cx="7340349" cy="640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Maxx Service Manual Walk-Through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446" y="4706159"/>
            <a:ext cx="3581957" cy="640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11:00am-12:00pm</a:t>
            </a:r>
            <a:endParaRPr kumimoji="1" lang="zh-CN" altLang="en-US" sz="3200" dirty="0">
              <a:solidFill>
                <a:schemeClr val="bg1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155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Master">
  <a:themeElements>
    <a:clrScheme name="Lenovo MBG">
      <a:dk1>
        <a:srgbClr val="000000"/>
      </a:dk1>
      <a:lt1>
        <a:srgbClr val="FFFFFF"/>
      </a:lt1>
      <a:dk2>
        <a:srgbClr val="6F7170"/>
      </a:dk2>
      <a:lt2>
        <a:srgbClr val="C4BFB6"/>
      </a:lt2>
      <a:accent1>
        <a:srgbClr val="E2231A"/>
      </a:accent1>
      <a:accent2>
        <a:srgbClr val="FF6B00"/>
      </a:accent2>
      <a:accent3>
        <a:srgbClr val="EA6BAF"/>
      </a:accent3>
      <a:accent4>
        <a:srgbClr val="3E8EDD"/>
      </a:accent4>
      <a:accent5>
        <a:srgbClr val="4AC0E0"/>
      </a:accent5>
      <a:accent6>
        <a:srgbClr val="6ABE4A"/>
      </a:accent6>
      <a:hlink>
        <a:srgbClr val="4AC0E0"/>
      </a:hlink>
      <a:folHlink>
        <a:srgbClr val="3E8ED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76</Words>
  <Application>Microsoft Macintosh PowerPoint</Application>
  <PresentationFormat>Custom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Master</vt:lpstr>
      <vt:lpstr>Vector Train-the-Trainer</vt:lpstr>
      <vt:lpstr>Agenda (Chicago Time)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Maggie Li28 Wang</dc:creator>
  <cp:lastModifiedBy>Amy</cp:lastModifiedBy>
  <cp:revision>556</cp:revision>
  <dcterms:modified xsi:type="dcterms:W3CDTF">2016-06-27T18:14:13Z</dcterms:modified>
</cp:coreProperties>
</file>